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7" r:id="rId2"/>
  </p:sldIdLst>
  <p:sldSz cx="5040313" cy="7559675"/>
  <p:notesSz cx="6797675" cy="9926638"/>
  <p:defaultTextStyle>
    <a:defPPr>
      <a:defRPr lang="de-DE"/>
    </a:defPPr>
    <a:lvl1pPr marL="0" algn="l" defTabSz="628467" rtl="0" eaLnBrk="1" latinLnBrk="0" hangingPunct="1">
      <a:defRPr sz="1237" kern="1200">
        <a:solidFill>
          <a:schemeClr val="tx1"/>
        </a:solidFill>
        <a:latin typeface="+mn-lt"/>
        <a:ea typeface="+mn-ea"/>
        <a:cs typeface="+mn-cs"/>
      </a:defRPr>
    </a:lvl1pPr>
    <a:lvl2pPr marL="314234" algn="l" defTabSz="628467" rtl="0" eaLnBrk="1" latinLnBrk="0" hangingPunct="1">
      <a:defRPr sz="1237" kern="1200">
        <a:solidFill>
          <a:schemeClr val="tx1"/>
        </a:solidFill>
        <a:latin typeface="+mn-lt"/>
        <a:ea typeface="+mn-ea"/>
        <a:cs typeface="+mn-cs"/>
      </a:defRPr>
    </a:lvl2pPr>
    <a:lvl3pPr marL="628467" algn="l" defTabSz="628467" rtl="0" eaLnBrk="1" latinLnBrk="0" hangingPunct="1">
      <a:defRPr sz="1237" kern="1200">
        <a:solidFill>
          <a:schemeClr val="tx1"/>
        </a:solidFill>
        <a:latin typeface="+mn-lt"/>
        <a:ea typeface="+mn-ea"/>
        <a:cs typeface="+mn-cs"/>
      </a:defRPr>
    </a:lvl3pPr>
    <a:lvl4pPr marL="942701" algn="l" defTabSz="628467" rtl="0" eaLnBrk="1" latinLnBrk="0" hangingPunct="1">
      <a:defRPr sz="1237" kern="1200">
        <a:solidFill>
          <a:schemeClr val="tx1"/>
        </a:solidFill>
        <a:latin typeface="+mn-lt"/>
        <a:ea typeface="+mn-ea"/>
        <a:cs typeface="+mn-cs"/>
      </a:defRPr>
    </a:lvl4pPr>
    <a:lvl5pPr marL="1256934" algn="l" defTabSz="628467" rtl="0" eaLnBrk="1" latinLnBrk="0" hangingPunct="1">
      <a:defRPr sz="1237" kern="1200">
        <a:solidFill>
          <a:schemeClr val="tx1"/>
        </a:solidFill>
        <a:latin typeface="+mn-lt"/>
        <a:ea typeface="+mn-ea"/>
        <a:cs typeface="+mn-cs"/>
      </a:defRPr>
    </a:lvl5pPr>
    <a:lvl6pPr marL="1571168" algn="l" defTabSz="628467" rtl="0" eaLnBrk="1" latinLnBrk="0" hangingPunct="1">
      <a:defRPr sz="1237" kern="1200">
        <a:solidFill>
          <a:schemeClr val="tx1"/>
        </a:solidFill>
        <a:latin typeface="+mn-lt"/>
        <a:ea typeface="+mn-ea"/>
        <a:cs typeface="+mn-cs"/>
      </a:defRPr>
    </a:lvl6pPr>
    <a:lvl7pPr marL="1885401" algn="l" defTabSz="628467" rtl="0" eaLnBrk="1" latinLnBrk="0" hangingPunct="1">
      <a:defRPr sz="1237" kern="1200">
        <a:solidFill>
          <a:schemeClr val="tx1"/>
        </a:solidFill>
        <a:latin typeface="+mn-lt"/>
        <a:ea typeface="+mn-ea"/>
        <a:cs typeface="+mn-cs"/>
      </a:defRPr>
    </a:lvl7pPr>
    <a:lvl8pPr marL="2199635" algn="l" defTabSz="628467" rtl="0" eaLnBrk="1" latinLnBrk="0" hangingPunct="1">
      <a:defRPr sz="1237" kern="1200">
        <a:solidFill>
          <a:schemeClr val="tx1"/>
        </a:solidFill>
        <a:latin typeface="+mn-lt"/>
        <a:ea typeface="+mn-ea"/>
        <a:cs typeface="+mn-cs"/>
      </a:defRPr>
    </a:lvl8pPr>
    <a:lvl9pPr marL="2513868" algn="l" defTabSz="628467" rtl="0" eaLnBrk="1" latinLnBrk="0" hangingPunct="1">
      <a:defRPr sz="123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98" autoAdjust="0"/>
    <p:restoredTop sz="94660"/>
  </p:normalViewPr>
  <p:slideViewPr>
    <p:cSldViewPr snapToGrid="0">
      <p:cViewPr varScale="1">
        <p:scale>
          <a:sx n="99" d="100"/>
          <a:sy n="99" d="100"/>
        </p:scale>
        <p:origin x="258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024" y="1237197"/>
            <a:ext cx="4284266" cy="2631887"/>
          </a:xfrm>
        </p:spPr>
        <p:txBody>
          <a:bodyPr anchor="b"/>
          <a:lstStyle>
            <a:lvl1pPr algn="ctr">
              <a:defRPr sz="3307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30039" y="3970580"/>
            <a:ext cx="3780235" cy="1825171"/>
          </a:xfrm>
        </p:spPr>
        <p:txBody>
          <a:bodyPr/>
          <a:lstStyle>
            <a:lvl1pPr marL="0" indent="0" algn="ctr">
              <a:buNone/>
              <a:defRPr sz="1323"/>
            </a:lvl1pPr>
            <a:lvl2pPr marL="252009" indent="0" algn="ctr">
              <a:buNone/>
              <a:defRPr sz="1102"/>
            </a:lvl2pPr>
            <a:lvl3pPr marL="504017" indent="0" algn="ctr">
              <a:buNone/>
              <a:defRPr sz="992"/>
            </a:lvl3pPr>
            <a:lvl4pPr marL="756026" indent="0" algn="ctr">
              <a:buNone/>
              <a:defRPr sz="882"/>
            </a:lvl4pPr>
            <a:lvl5pPr marL="1008035" indent="0" algn="ctr">
              <a:buNone/>
              <a:defRPr sz="882"/>
            </a:lvl5pPr>
            <a:lvl6pPr marL="1260043" indent="0" algn="ctr">
              <a:buNone/>
              <a:defRPr sz="882"/>
            </a:lvl6pPr>
            <a:lvl7pPr marL="1512052" indent="0" algn="ctr">
              <a:buNone/>
              <a:defRPr sz="882"/>
            </a:lvl7pPr>
            <a:lvl8pPr marL="1764060" indent="0" algn="ctr">
              <a:buNone/>
              <a:defRPr sz="882"/>
            </a:lvl8pPr>
            <a:lvl9pPr marL="2016069" indent="0" algn="ctr">
              <a:buNone/>
              <a:defRPr sz="882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A8CEE-C6AF-4B5A-AC0E-686140CE8FE5}" type="datetimeFigureOut">
              <a:rPr lang="de-DE" smtClean="0"/>
              <a:t>19.11.2024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0D5A4-3838-4007-AC37-26DC30F2932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75145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A8CEE-C6AF-4B5A-AC0E-686140CE8FE5}" type="datetimeFigureOut">
              <a:rPr lang="de-DE" smtClean="0"/>
              <a:t>19.11.2024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0D5A4-3838-4007-AC37-26DC30F2932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8260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06975" y="402483"/>
            <a:ext cx="1086817" cy="64064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6522" y="402483"/>
            <a:ext cx="3197449" cy="64064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A8CEE-C6AF-4B5A-AC0E-686140CE8FE5}" type="datetimeFigureOut">
              <a:rPr lang="de-DE" smtClean="0"/>
              <a:t>19.11.2024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0D5A4-3838-4007-AC37-26DC30F2932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681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A8CEE-C6AF-4B5A-AC0E-686140CE8FE5}" type="datetimeFigureOut">
              <a:rPr lang="de-DE" smtClean="0"/>
              <a:t>19.11.2024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0D5A4-3838-4007-AC37-26DC30F2932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36519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3897" y="1884671"/>
            <a:ext cx="4347270" cy="3144614"/>
          </a:xfrm>
        </p:spPr>
        <p:txBody>
          <a:bodyPr anchor="b"/>
          <a:lstStyle>
            <a:lvl1pPr>
              <a:defRPr sz="3307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3897" y="5059035"/>
            <a:ext cx="4347270" cy="1653678"/>
          </a:xfrm>
        </p:spPr>
        <p:txBody>
          <a:bodyPr/>
          <a:lstStyle>
            <a:lvl1pPr marL="0" indent="0">
              <a:buNone/>
              <a:defRPr sz="1323">
                <a:solidFill>
                  <a:schemeClr val="tx1"/>
                </a:solidFill>
              </a:defRPr>
            </a:lvl1pPr>
            <a:lvl2pPr marL="252009" indent="0">
              <a:buNone/>
              <a:defRPr sz="1102">
                <a:solidFill>
                  <a:schemeClr val="tx1">
                    <a:tint val="75000"/>
                  </a:schemeClr>
                </a:solidFill>
              </a:defRPr>
            </a:lvl2pPr>
            <a:lvl3pPr marL="504017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3pPr>
            <a:lvl4pPr marL="756026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4pPr>
            <a:lvl5pPr marL="1008035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5pPr>
            <a:lvl6pPr marL="1260043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6pPr>
            <a:lvl7pPr marL="1512052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7pPr>
            <a:lvl8pPr marL="1764060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8pPr>
            <a:lvl9pPr marL="2016069" indent="0">
              <a:buNone/>
              <a:defRPr sz="88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A8CEE-C6AF-4B5A-AC0E-686140CE8FE5}" type="datetimeFigureOut">
              <a:rPr lang="de-DE" smtClean="0"/>
              <a:t>19.11.2024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0D5A4-3838-4007-AC37-26DC30F2932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17753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6522" y="2012414"/>
            <a:ext cx="2142133" cy="4796544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51658" y="2012414"/>
            <a:ext cx="2142133" cy="4796544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A8CEE-C6AF-4B5A-AC0E-686140CE8FE5}" type="datetimeFigureOut">
              <a:rPr lang="de-DE" smtClean="0"/>
              <a:t>19.11.2024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0D5A4-3838-4007-AC37-26DC30F2932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3162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178" y="402484"/>
            <a:ext cx="4347270" cy="1461188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179" y="1853171"/>
            <a:ext cx="2132288" cy="908210"/>
          </a:xfrm>
        </p:spPr>
        <p:txBody>
          <a:bodyPr anchor="b"/>
          <a:lstStyle>
            <a:lvl1pPr marL="0" indent="0">
              <a:buNone/>
              <a:defRPr sz="1323" b="1"/>
            </a:lvl1pPr>
            <a:lvl2pPr marL="252009" indent="0">
              <a:buNone/>
              <a:defRPr sz="1102" b="1"/>
            </a:lvl2pPr>
            <a:lvl3pPr marL="504017" indent="0">
              <a:buNone/>
              <a:defRPr sz="992" b="1"/>
            </a:lvl3pPr>
            <a:lvl4pPr marL="756026" indent="0">
              <a:buNone/>
              <a:defRPr sz="882" b="1"/>
            </a:lvl4pPr>
            <a:lvl5pPr marL="1008035" indent="0">
              <a:buNone/>
              <a:defRPr sz="882" b="1"/>
            </a:lvl5pPr>
            <a:lvl6pPr marL="1260043" indent="0">
              <a:buNone/>
              <a:defRPr sz="882" b="1"/>
            </a:lvl6pPr>
            <a:lvl7pPr marL="1512052" indent="0">
              <a:buNone/>
              <a:defRPr sz="882" b="1"/>
            </a:lvl7pPr>
            <a:lvl8pPr marL="1764060" indent="0">
              <a:buNone/>
              <a:defRPr sz="882" b="1"/>
            </a:lvl8pPr>
            <a:lvl9pPr marL="2016069" indent="0">
              <a:buNone/>
              <a:defRPr sz="882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79" y="2761381"/>
            <a:ext cx="2132288" cy="4061576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51658" y="1853171"/>
            <a:ext cx="2142790" cy="908210"/>
          </a:xfrm>
        </p:spPr>
        <p:txBody>
          <a:bodyPr anchor="b"/>
          <a:lstStyle>
            <a:lvl1pPr marL="0" indent="0">
              <a:buNone/>
              <a:defRPr sz="1323" b="1"/>
            </a:lvl1pPr>
            <a:lvl2pPr marL="252009" indent="0">
              <a:buNone/>
              <a:defRPr sz="1102" b="1"/>
            </a:lvl2pPr>
            <a:lvl3pPr marL="504017" indent="0">
              <a:buNone/>
              <a:defRPr sz="992" b="1"/>
            </a:lvl3pPr>
            <a:lvl4pPr marL="756026" indent="0">
              <a:buNone/>
              <a:defRPr sz="882" b="1"/>
            </a:lvl4pPr>
            <a:lvl5pPr marL="1008035" indent="0">
              <a:buNone/>
              <a:defRPr sz="882" b="1"/>
            </a:lvl5pPr>
            <a:lvl6pPr marL="1260043" indent="0">
              <a:buNone/>
              <a:defRPr sz="882" b="1"/>
            </a:lvl6pPr>
            <a:lvl7pPr marL="1512052" indent="0">
              <a:buNone/>
              <a:defRPr sz="882" b="1"/>
            </a:lvl7pPr>
            <a:lvl8pPr marL="1764060" indent="0">
              <a:buNone/>
              <a:defRPr sz="882" b="1"/>
            </a:lvl8pPr>
            <a:lvl9pPr marL="2016069" indent="0">
              <a:buNone/>
              <a:defRPr sz="882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51658" y="2761381"/>
            <a:ext cx="2142790" cy="4061576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A8CEE-C6AF-4B5A-AC0E-686140CE8FE5}" type="datetimeFigureOut">
              <a:rPr lang="de-DE" smtClean="0"/>
              <a:t>19.11.2024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0D5A4-3838-4007-AC37-26DC30F2932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5415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A8CEE-C6AF-4B5A-AC0E-686140CE8FE5}" type="datetimeFigureOut">
              <a:rPr lang="de-DE" smtClean="0"/>
              <a:t>19.11.2024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0D5A4-3838-4007-AC37-26DC30F2932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8485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A8CEE-C6AF-4B5A-AC0E-686140CE8FE5}" type="datetimeFigureOut">
              <a:rPr lang="de-DE" smtClean="0"/>
              <a:t>19.11.2024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0D5A4-3838-4007-AC37-26DC30F2932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8443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178" y="503978"/>
            <a:ext cx="1625632" cy="1763924"/>
          </a:xfrm>
        </p:spPr>
        <p:txBody>
          <a:bodyPr anchor="b"/>
          <a:lstStyle>
            <a:lvl1pPr>
              <a:defRPr sz="1764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790" y="1088455"/>
            <a:ext cx="2551658" cy="5372269"/>
          </a:xfrm>
        </p:spPr>
        <p:txBody>
          <a:bodyPr/>
          <a:lstStyle>
            <a:lvl1pPr>
              <a:defRPr sz="1764"/>
            </a:lvl1pPr>
            <a:lvl2pPr>
              <a:defRPr sz="1543"/>
            </a:lvl2pPr>
            <a:lvl3pPr>
              <a:defRPr sz="1323"/>
            </a:lvl3pPr>
            <a:lvl4pPr>
              <a:defRPr sz="1102"/>
            </a:lvl4pPr>
            <a:lvl5pPr>
              <a:defRPr sz="1102"/>
            </a:lvl5pPr>
            <a:lvl6pPr>
              <a:defRPr sz="1102"/>
            </a:lvl6pPr>
            <a:lvl7pPr>
              <a:defRPr sz="1102"/>
            </a:lvl7pPr>
            <a:lvl8pPr>
              <a:defRPr sz="1102"/>
            </a:lvl8pPr>
            <a:lvl9pPr>
              <a:defRPr sz="1102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7178" y="2267902"/>
            <a:ext cx="1625632" cy="4201570"/>
          </a:xfrm>
        </p:spPr>
        <p:txBody>
          <a:bodyPr/>
          <a:lstStyle>
            <a:lvl1pPr marL="0" indent="0">
              <a:buNone/>
              <a:defRPr sz="882"/>
            </a:lvl1pPr>
            <a:lvl2pPr marL="252009" indent="0">
              <a:buNone/>
              <a:defRPr sz="772"/>
            </a:lvl2pPr>
            <a:lvl3pPr marL="504017" indent="0">
              <a:buNone/>
              <a:defRPr sz="661"/>
            </a:lvl3pPr>
            <a:lvl4pPr marL="756026" indent="0">
              <a:buNone/>
              <a:defRPr sz="551"/>
            </a:lvl4pPr>
            <a:lvl5pPr marL="1008035" indent="0">
              <a:buNone/>
              <a:defRPr sz="551"/>
            </a:lvl5pPr>
            <a:lvl6pPr marL="1260043" indent="0">
              <a:buNone/>
              <a:defRPr sz="551"/>
            </a:lvl6pPr>
            <a:lvl7pPr marL="1512052" indent="0">
              <a:buNone/>
              <a:defRPr sz="551"/>
            </a:lvl7pPr>
            <a:lvl8pPr marL="1764060" indent="0">
              <a:buNone/>
              <a:defRPr sz="551"/>
            </a:lvl8pPr>
            <a:lvl9pPr marL="2016069" indent="0">
              <a:buNone/>
              <a:defRPr sz="55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A8CEE-C6AF-4B5A-AC0E-686140CE8FE5}" type="datetimeFigureOut">
              <a:rPr lang="de-DE" smtClean="0"/>
              <a:t>19.11.2024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0D5A4-3838-4007-AC37-26DC30F2932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453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7178" y="503978"/>
            <a:ext cx="1625632" cy="1763924"/>
          </a:xfrm>
        </p:spPr>
        <p:txBody>
          <a:bodyPr anchor="b"/>
          <a:lstStyle>
            <a:lvl1pPr>
              <a:defRPr sz="1764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42790" y="1088455"/>
            <a:ext cx="2551658" cy="5372269"/>
          </a:xfrm>
        </p:spPr>
        <p:txBody>
          <a:bodyPr anchor="t"/>
          <a:lstStyle>
            <a:lvl1pPr marL="0" indent="0">
              <a:buNone/>
              <a:defRPr sz="1764"/>
            </a:lvl1pPr>
            <a:lvl2pPr marL="252009" indent="0">
              <a:buNone/>
              <a:defRPr sz="1543"/>
            </a:lvl2pPr>
            <a:lvl3pPr marL="504017" indent="0">
              <a:buNone/>
              <a:defRPr sz="1323"/>
            </a:lvl3pPr>
            <a:lvl4pPr marL="756026" indent="0">
              <a:buNone/>
              <a:defRPr sz="1102"/>
            </a:lvl4pPr>
            <a:lvl5pPr marL="1008035" indent="0">
              <a:buNone/>
              <a:defRPr sz="1102"/>
            </a:lvl5pPr>
            <a:lvl6pPr marL="1260043" indent="0">
              <a:buNone/>
              <a:defRPr sz="1102"/>
            </a:lvl6pPr>
            <a:lvl7pPr marL="1512052" indent="0">
              <a:buNone/>
              <a:defRPr sz="1102"/>
            </a:lvl7pPr>
            <a:lvl8pPr marL="1764060" indent="0">
              <a:buNone/>
              <a:defRPr sz="1102"/>
            </a:lvl8pPr>
            <a:lvl9pPr marL="2016069" indent="0">
              <a:buNone/>
              <a:defRPr sz="1102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7178" y="2267902"/>
            <a:ext cx="1625632" cy="4201570"/>
          </a:xfrm>
        </p:spPr>
        <p:txBody>
          <a:bodyPr/>
          <a:lstStyle>
            <a:lvl1pPr marL="0" indent="0">
              <a:buNone/>
              <a:defRPr sz="882"/>
            </a:lvl1pPr>
            <a:lvl2pPr marL="252009" indent="0">
              <a:buNone/>
              <a:defRPr sz="772"/>
            </a:lvl2pPr>
            <a:lvl3pPr marL="504017" indent="0">
              <a:buNone/>
              <a:defRPr sz="661"/>
            </a:lvl3pPr>
            <a:lvl4pPr marL="756026" indent="0">
              <a:buNone/>
              <a:defRPr sz="551"/>
            </a:lvl4pPr>
            <a:lvl5pPr marL="1008035" indent="0">
              <a:buNone/>
              <a:defRPr sz="551"/>
            </a:lvl5pPr>
            <a:lvl6pPr marL="1260043" indent="0">
              <a:buNone/>
              <a:defRPr sz="551"/>
            </a:lvl6pPr>
            <a:lvl7pPr marL="1512052" indent="0">
              <a:buNone/>
              <a:defRPr sz="551"/>
            </a:lvl7pPr>
            <a:lvl8pPr marL="1764060" indent="0">
              <a:buNone/>
              <a:defRPr sz="551"/>
            </a:lvl8pPr>
            <a:lvl9pPr marL="2016069" indent="0">
              <a:buNone/>
              <a:defRPr sz="55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CA8CEE-C6AF-4B5A-AC0E-686140CE8FE5}" type="datetimeFigureOut">
              <a:rPr lang="de-DE" smtClean="0"/>
              <a:t>19.11.2024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0D5A4-3838-4007-AC37-26DC30F2932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1157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6522" y="402484"/>
            <a:ext cx="4347270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522" y="2012414"/>
            <a:ext cx="4347270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6522" y="7006700"/>
            <a:ext cx="1134070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6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CA8CEE-C6AF-4B5A-AC0E-686140CE8FE5}" type="datetimeFigureOut">
              <a:rPr lang="de-DE" smtClean="0"/>
              <a:t>19.11.2024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69604" y="7006700"/>
            <a:ext cx="1701106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6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59721" y="7006700"/>
            <a:ext cx="1134070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6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0D5A4-3838-4007-AC37-26DC30F2932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9534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504017" rtl="0" eaLnBrk="1" latinLnBrk="0" hangingPunct="1">
        <a:lnSpc>
          <a:spcPct val="90000"/>
        </a:lnSpc>
        <a:spcBef>
          <a:spcPct val="0"/>
        </a:spcBef>
        <a:buNone/>
        <a:defRPr sz="24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6004" indent="-126004" algn="l" defTabSz="504017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543" kern="1200">
          <a:solidFill>
            <a:schemeClr val="tx1"/>
          </a:solidFill>
          <a:latin typeface="+mn-lt"/>
          <a:ea typeface="+mn-ea"/>
          <a:cs typeface="+mn-cs"/>
        </a:defRPr>
      </a:lvl1pPr>
      <a:lvl2pPr marL="378013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2pPr>
      <a:lvl3pPr marL="630022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1102" kern="1200">
          <a:solidFill>
            <a:schemeClr val="tx1"/>
          </a:solidFill>
          <a:latin typeface="+mn-lt"/>
          <a:ea typeface="+mn-ea"/>
          <a:cs typeface="+mn-cs"/>
        </a:defRPr>
      </a:lvl3pPr>
      <a:lvl4pPr marL="882030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386048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6pPr>
      <a:lvl7pPr marL="1638056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7pPr>
      <a:lvl8pPr marL="1890065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8pPr>
      <a:lvl9pPr marL="2142073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1pPr>
      <a:lvl2pPr marL="252009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2pPr>
      <a:lvl3pPr marL="504017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3pPr>
      <a:lvl4pPr marL="756026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008035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260043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6pPr>
      <a:lvl7pPr marL="1512052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7pPr>
      <a:lvl8pPr marL="1764060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8pPr>
      <a:lvl9pPr marL="2016069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558405" y="287761"/>
            <a:ext cx="3922931" cy="4620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4653" tIns="32326" rIns="64653" bIns="32326" numCol="1" anchor="ctr" anchorCtr="0" compatLnSpc="1">
            <a:prstTxWarp prst="textNoShape">
              <a:avLst/>
            </a:prstTxWarp>
            <a:spAutoFit/>
          </a:bodyPr>
          <a:lstStyle/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200" dirty="0">
                <a:latin typeface="Arial" panose="020B0604020202020204" pitchFamily="34" charset="0"/>
                <a:ea typeface="Calibri" panose="020F0502020204030204" pitchFamily="34" charset="0"/>
              </a:rPr>
              <a:t>Unser nächster </a:t>
            </a:r>
            <a:r>
              <a:rPr lang="de-DE" altLang="de-DE" sz="1200" b="1" dirty="0">
                <a:latin typeface="Arial" panose="020B0604020202020204" pitchFamily="34" charset="0"/>
                <a:ea typeface="Calibri" panose="020F0502020204030204" pitchFamily="34" charset="0"/>
              </a:rPr>
              <a:t>Themenabend wird ausnahmsweise zum </a:t>
            </a:r>
            <a:r>
              <a:rPr lang="de-DE" altLang="de-DE" sz="1200" b="1" dirty="0" err="1">
                <a:latin typeface="Arial" panose="020B0604020202020204" pitchFamily="34" charset="0"/>
                <a:ea typeface="Calibri" panose="020F0502020204030204" pitchFamily="34" charset="0"/>
              </a:rPr>
              <a:t>Zmorge</a:t>
            </a:r>
            <a:r>
              <a:rPr lang="de-DE" altLang="de-DE" sz="1200" b="1" dirty="0">
                <a:latin typeface="Arial" panose="020B0604020202020204" pitchFamily="34" charset="0"/>
                <a:ea typeface="Calibri" panose="020F0502020204030204" pitchFamily="34" charset="0"/>
              </a:rPr>
              <a:t>! </a:t>
            </a:r>
            <a:endParaRPr lang="de-DE" altLang="de-DE" sz="1200" b="1" dirty="0" smtClean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altLang="de-DE" sz="1200" b="1" dirty="0" smtClean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200" dirty="0" smtClean="0">
                <a:latin typeface="Arial" panose="020B0604020202020204" pitchFamily="34" charset="0"/>
                <a:ea typeface="Calibri" panose="020F0502020204030204" pitchFamily="34" charset="0"/>
              </a:rPr>
              <a:t>Wir </a:t>
            </a:r>
            <a:r>
              <a:rPr lang="de-DE" altLang="de-DE" sz="1200" dirty="0">
                <a:latin typeface="Arial" panose="020B0604020202020204" pitchFamily="34" charset="0"/>
                <a:ea typeface="Calibri" panose="020F0502020204030204" pitchFamily="34" charset="0"/>
              </a:rPr>
              <a:t>starten das neue Jahr mit einem</a:t>
            </a:r>
            <a:r>
              <a:rPr lang="de-DE" altLang="de-DE" sz="1200" b="1" dirty="0"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  <a:endParaRPr lang="de-DE" altLang="de-DE" sz="1200" b="1" dirty="0" smtClean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2000" b="1" dirty="0" smtClean="0">
                <a:latin typeface="Arial" panose="020B0604020202020204" pitchFamily="34" charset="0"/>
                <a:ea typeface="Calibri" panose="020F0502020204030204" pitchFamily="34" charset="0"/>
              </a:rPr>
              <a:t>Metzger-Brunch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CH" altLang="de-DE" sz="1200" dirty="0" smtClean="0">
                <a:latin typeface="Arial" panose="020B0604020202020204" pitchFamily="34" charset="0"/>
                <a:ea typeface="Calibri" panose="020F0502020204030204" pitchFamily="34" charset="0"/>
              </a:rPr>
              <a:t>am </a:t>
            </a:r>
            <a:r>
              <a:rPr lang="de-DE" altLang="de-DE" sz="1200" b="1" dirty="0" smtClean="0">
                <a:latin typeface="Arial" panose="020B0604020202020204" pitchFamily="34" charset="0"/>
                <a:ea typeface="Calibri" panose="020F0502020204030204" pitchFamily="34" charset="0"/>
              </a:rPr>
              <a:t>Sonntag</a:t>
            </a:r>
            <a:r>
              <a:rPr lang="de-DE" altLang="de-DE" sz="1200" b="1" dirty="0">
                <a:latin typeface="Arial" panose="020B0604020202020204" pitchFamily="34" charset="0"/>
                <a:ea typeface="Calibri" panose="020F0502020204030204" pitchFamily="34" charset="0"/>
              </a:rPr>
              <a:t>, 5. Januar 2025, 10:00 </a:t>
            </a:r>
            <a:r>
              <a:rPr lang="de-DE" altLang="de-DE" sz="1200" b="1" dirty="0" smtClean="0">
                <a:latin typeface="Arial" panose="020B0604020202020204" pitchFamily="34" charset="0"/>
                <a:ea typeface="Calibri" panose="020F0502020204030204" pitchFamily="34" charset="0"/>
              </a:rPr>
              <a:t>Uhr.</a:t>
            </a:r>
            <a:endParaRPr lang="de-DE" altLang="de-DE" sz="1200" dirty="0"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altLang="de-DE" sz="1200" dirty="0">
              <a:latin typeface="Arial" panose="020B0604020202020204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200" dirty="0">
                <a:latin typeface="Arial" panose="020B0604020202020204" pitchFamily="34" charset="0"/>
                <a:ea typeface="Calibri" panose="020F0502020204030204" pitchFamily="34" charset="0"/>
              </a:rPr>
              <a:t>Gerne verköstigen wir euch mit einem umfassenden Brunch für </a:t>
            </a:r>
            <a:r>
              <a:rPr lang="de-DE" altLang="de-DE" sz="1200" b="1" dirty="0">
                <a:latin typeface="Arial" panose="020B0604020202020204" pitchFamily="34" charset="0"/>
                <a:ea typeface="Calibri" panose="020F0502020204030204" pitchFamily="34" charset="0"/>
              </a:rPr>
              <a:t>Fr. 45.- </a:t>
            </a:r>
            <a:r>
              <a:rPr lang="de-DE" altLang="de-DE" sz="1200" dirty="0">
                <a:latin typeface="Arial" panose="020B0604020202020204" pitchFamily="34" charset="0"/>
                <a:ea typeface="Calibri" panose="020F0502020204030204" pitchFamily="34" charset="0"/>
              </a:rPr>
              <a:t>pro Person. 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200" b="1" dirty="0">
                <a:latin typeface="Arial" panose="020B0604020202020204" pitchFamily="34" charset="0"/>
                <a:ea typeface="Calibri" panose="020F0502020204030204" pitchFamily="34" charset="0"/>
              </a:rPr>
              <a:t>Beinhaltend: </a:t>
            </a:r>
            <a:r>
              <a:rPr lang="de-DE" altLang="de-DE" sz="1200" dirty="0">
                <a:latin typeface="Arial" panose="020B0604020202020204" pitchFamily="34" charset="0"/>
                <a:ea typeface="Calibri" panose="020F0502020204030204" pitchFamily="34" charset="0"/>
              </a:rPr>
              <a:t>Brot, </a:t>
            </a:r>
            <a:r>
              <a:rPr lang="de-DE" altLang="de-DE" sz="1200" dirty="0" err="1">
                <a:latin typeface="Arial" panose="020B0604020202020204" pitchFamily="34" charset="0"/>
                <a:ea typeface="Calibri" panose="020F0502020204030204" pitchFamily="34" charset="0"/>
              </a:rPr>
              <a:t>Gipfeli</a:t>
            </a:r>
            <a:r>
              <a:rPr lang="de-DE" altLang="de-DE" sz="1200" dirty="0">
                <a:latin typeface="Arial" panose="020B0604020202020204" pitchFamily="34" charset="0"/>
                <a:ea typeface="Calibri" panose="020F0502020204030204" pitchFamily="34" charset="0"/>
              </a:rPr>
              <a:t>, Zopf, Butter &amp; </a:t>
            </a:r>
            <a:r>
              <a:rPr lang="de-DE" altLang="de-DE" sz="1200" dirty="0" err="1">
                <a:latin typeface="Arial" panose="020B0604020202020204" pitchFamily="34" charset="0"/>
                <a:ea typeface="Calibri" panose="020F0502020204030204" pitchFamily="34" charset="0"/>
              </a:rPr>
              <a:t>Confi</a:t>
            </a:r>
            <a:r>
              <a:rPr lang="de-DE" altLang="de-DE" sz="1200" dirty="0">
                <a:latin typeface="Arial" panose="020B0604020202020204" pitchFamily="34" charset="0"/>
                <a:ea typeface="Calibri" panose="020F0502020204030204" pitchFamily="34" charset="0"/>
              </a:rPr>
              <a:t>, Wurstwaren &amp; Käse, Lachs, Birchermüesli, Rösti mit Speck &amp; Eiern, inkl. Kaffee/Tee. Danach wechseln wir zu </a:t>
            </a:r>
            <a:r>
              <a:rPr lang="de-DE" altLang="de-DE" sz="1200" dirty="0" err="1">
                <a:latin typeface="Arial" panose="020B0604020202020204" pitchFamily="34" charset="0"/>
                <a:ea typeface="Calibri" panose="020F0502020204030204" pitchFamily="34" charset="0"/>
              </a:rPr>
              <a:t>heissem</a:t>
            </a:r>
            <a:r>
              <a:rPr lang="de-DE" altLang="de-DE" sz="1200" dirty="0">
                <a:latin typeface="Arial" panose="020B0604020202020204" pitchFamily="34" charset="0"/>
                <a:ea typeface="Calibri" panose="020F0502020204030204" pitchFamily="34" charset="0"/>
              </a:rPr>
              <a:t> Schinken mit Kartoffelgratin.</a:t>
            </a:r>
            <a:endParaRPr lang="de-DE" altLang="de-DE" sz="1200" dirty="0">
              <a:latin typeface="Arial" panose="020B0604020202020204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200" dirty="0">
                <a:latin typeface="Arial" panose="020B0604020202020204" pitchFamily="34" charset="0"/>
                <a:ea typeface="Calibri" panose="020F0502020204030204" pitchFamily="34" charset="0"/>
              </a:rPr>
              <a:t/>
            </a:r>
            <a:br>
              <a:rPr lang="de-DE" altLang="de-DE" sz="1200" dirty="0">
                <a:latin typeface="Arial" panose="020B0604020202020204" pitchFamily="34" charset="0"/>
                <a:ea typeface="Calibri" panose="020F0502020204030204" pitchFamily="34" charset="0"/>
              </a:rPr>
            </a:br>
            <a:r>
              <a:rPr lang="de-DE" altLang="de-DE" sz="1200" dirty="0">
                <a:latin typeface="Arial" panose="020B0604020202020204" pitchFamily="34" charset="0"/>
                <a:ea typeface="Calibri" panose="020F0502020204030204" pitchFamily="34" charset="0"/>
              </a:rPr>
              <a:t>Interessiert? Dann meldet euch bitte per Email oder telefonisch unter Angabe der Personenanzahl.</a:t>
            </a:r>
            <a:endParaRPr lang="de-DE" altLang="de-DE" sz="1200" dirty="0">
              <a:latin typeface="Arial" panose="020B0604020202020204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200" dirty="0">
                <a:latin typeface="Arial" panose="020B0604020202020204" pitchFamily="34" charset="0"/>
                <a:ea typeface="Calibri" panose="020F0502020204030204" pitchFamily="34" charset="0"/>
              </a:rPr>
              <a:t>Die Platzzahl ist auf 26 Personen beschränkt. Mindestens 20 Personen.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altLang="de-DE" sz="1200" dirty="0">
              <a:latin typeface="Arial" panose="020B0604020202020204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200" dirty="0">
                <a:latin typeface="Arial" panose="020B0604020202020204" pitchFamily="34" charset="0"/>
                <a:ea typeface="Calibri" panose="020F0502020204030204" pitchFamily="34" charset="0"/>
              </a:rPr>
              <a:t>Wir freuen uns auf einen gemütlichen Jahresbeginn mit euch.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altLang="de-DE" sz="1200" dirty="0">
              <a:latin typeface="Arial" panose="020B0604020202020204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200" dirty="0">
                <a:latin typeface="Arial" panose="020B0604020202020204" pitchFamily="34" charset="0"/>
                <a:ea typeface="Calibri" panose="020F0502020204030204" pitchFamily="34" charset="0"/>
              </a:rPr>
              <a:t>Mit freundlichen </a:t>
            </a:r>
            <a:r>
              <a:rPr lang="de-DE" altLang="de-DE" sz="1200" dirty="0" err="1">
                <a:latin typeface="Arial" panose="020B0604020202020204" pitchFamily="34" charset="0"/>
                <a:ea typeface="Calibri" panose="020F0502020204030204" pitchFamily="34" charset="0"/>
              </a:rPr>
              <a:t>Grüssen</a:t>
            </a:r>
            <a:endParaRPr lang="de-DE" altLang="de-DE" sz="1200" dirty="0">
              <a:latin typeface="Arial" panose="020B0604020202020204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sz="1200" dirty="0">
                <a:latin typeface="Arial" panose="020B0604020202020204" pitchFamily="34" charset="0"/>
                <a:ea typeface="Calibri" panose="020F0502020204030204" pitchFamily="34" charset="0"/>
              </a:rPr>
              <a:t>Markus Stumpf &amp; Team</a:t>
            </a:r>
            <a:endParaRPr lang="de-DE" altLang="de-DE" sz="1200" dirty="0">
              <a:latin typeface="Arial" panose="020B0604020202020204" pitchFamily="34" charset="0"/>
            </a:endParaRPr>
          </a:p>
        </p:txBody>
      </p:sp>
      <p:grpSp>
        <p:nvGrpSpPr>
          <p:cNvPr id="2" name="Gruppieren 1"/>
          <p:cNvGrpSpPr/>
          <p:nvPr/>
        </p:nvGrpSpPr>
        <p:grpSpPr>
          <a:xfrm>
            <a:off x="558405" y="5030470"/>
            <a:ext cx="1826141" cy="1909166"/>
            <a:chOff x="65084" y="4174618"/>
            <a:chExt cx="2582750" cy="2700175"/>
          </a:xfrm>
        </p:grpSpPr>
        <p:pic>
          <p:nvPicPr>
            <p:cNvPr id="7" name="Grafik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8214" y="4174618"/>
              <a:ext cx="1375787" cy="1010036"/>
            </a:xfrm>
            <a:prstGeom prst="rect">
              <a:avLst/>
            </a:prstGeom>
          </p:spPr>
        </p:pic>
        <p:sp>
          <p:nvSpPr>
            <p:cNvPr id="8" name="Textfeld 7"/>
            <p:cNvSpPr txBox="1"/>
            <p:nvPr/>
          </p:nvSpPr>
          <p:spPr>
            <a:xfrm>
              <a:off x="65084" y="5265653"/>
              <a:ext cx="2582750" cy="160914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CH" sz="849" dirty="0"/>
                <a:t>Metzgerei Stumpf</a:t>
              </a:r>
              <a:endParaRPr lang="de-DE" sz="849" dirty="0"/>
            </a:p>
            <a:p>
              <a:r>
                <a:rPr lang="de-CH" sz="849" dirty="0"/>
                <a:t>Kirchgasse 5</a:t>
              </a:r>
              <a:endParaRPr lang="de-DE" sz="849" dirty="0"/>
            </a:p>
            <a:p>
              <a:r>
                <a:rPr lang="de-CH" sz="849" dirty="0"/>
                <a:t>8427 </a:t>
              </a:r>
              <a:r>
                <a:rPr lang="de-CH" sz="849" dirty="0" err="1"/>
                <a:t>Rorbas</a:t>
              </a:r>
              <a:endParaRPr lang="de-DE" sz="849" dirty="0"/>
            </a:p>
            <a:p>
              <a:r>
                <a:rPr lang="de-CH" sz="849" dirty="0"/>
                <a:t> </a:t>
              </a:r>
              <a:endParaRPr lang="de-DE" sz="849" dirty="0"/>
            </a:p>
            <a:p>
              <a:r>
                <a:rPr lang="de-CH" sz="849" dirty="0"/>
                <a:t>Telefon: 044 865 01 24</a:t>
              </a:r>
              <a:endParaRPr lang="de-DE" sz="849" dirty="0"/>
            </a:p>
            <a:p>
              <a:r>
                <a:rPr lang="de-CH" sz="849" dirty="0"/>
                <a:t>E-Mail: info@stumpf.ch</a:t>
              </a:r>
              <a:endParaRPr lang="de-DE" sz="849" dirty="0"/>
            </a:p>
            <a:p>
              <a:r>
                <a:rPr lang="de-CH" sz="849" dirty="0"/>
                <a:t>Bestellungen: bestellung@stumpf.ch</a:t>
              </a:r>
              <a:endParaRPr lang="de-DE" sz="849" dirty="0"/>
            </a:p>
            <a:p>
              <a:r>
                <a:rPr lang="de-CH" sz="849" dirty="0"/>
                <a:t>WEB: www.stumpf.ch</a:t>
              </a:r>
              <a:endParaRPr lang="de-DE" sz="849" dirty="0"/>
            </a:p>
          </p:txBody>
        </p:sp>
      </p:grpSp>
    </p:spTree>
    <p:extLst>
      <p:ext uri="{BB962C8B-B14F-4D97-AF65-F5344CB8AC3E}">
        <p14:creationId xmlns:p14="http://schemas.microsoft.com/office/powerpoint/2010/main" val="2835475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88</Words>
  <Application>Microsoft Office PowerPoint</Application>
  <PresentationFormat>Benutzerdefiniert</PresentationFormat>
  <Paragraphs>23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Markus Stumpf</dc:creator>
  <cp:lastModifiedBy>Markus Stumpf</cp:lastModifiedBy>
  <cp:revision>26</cp:revision>
  <cp:lastPrinted>2024-10-31T14:06:06Z</cp:lastPrinted>
  <dcterms:created xsi:type="dcterms:W3CDTF">2023-10-17T08:19:38Z</dcterms:created>
  <dcterms:modified xsi:type="dcterms:W3CDTF">2024-11-19T09:35:23Z</dcterms:modified>
</cp:coreProperties>
</file>