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5040313" cy="7559675"/>
  <p:notesSz cx="6797675" cy="9926638"/>
  <p:defaultTextStyle>
    <a:defPPr>
      <a:defRPr lang="de-DE"/>
    </a:defPPr>
    <a:lvl1pPr marL="0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1pPr>
    <a:lvl2pPr marL="314234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2pPr>
    <a:lvl3pPr marL="628467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3pPr>
    <a:lvl4pPr marL="942701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4pPr>
    <a:lvl5pPr marL="1256934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5pPr>
    <a:lvl6pPr marL="1571168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6pPr>
    <a:lvl7pPr marL="1885401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7pPr>
    <a:lvl8pPr marL="2199635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8pPr>
    <a:lvl9pPr marL="2513868" algn="l" defTabSz="628467" rtl="0" eaLnBrk="1" latinLnBrk="0" hangingPunct="1">
      <a:defRPr sz="12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98" autoAdjust="0"/>
    <p:restoredTop sz="94660"/>
  </p:normalViewPr>
  <p:slideViewPr>
    <p:cSldViewPr snapToGrid="0">
      <p:cViewPr varScale="1">
        <p:scale>
          <a:sx n="99" d="100"/>
          <a:sy n="99" d="100"/>
        </p:scale>
        <p:origin x="25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1237197"/>
            <a:ext cx="4284266" cy="2631887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3970580"/>
            <a:ext cx="3780235" cy="1825171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14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26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402483"/>
            <a:ext cx="1086817" cy="6406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402483"/>
            <a:ext cx="3197449" cy="6406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8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65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884671"/>
            <a:ext cx="4347270" cy="3144614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5059035"/>
            <a:ext cx="4347270" cy="1653678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77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2012414"/>
            <a:ext cx="2142133" cy="479654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2012414"/>
            <a:ext cx="2142133" cy="479654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162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402484"/>
            <a:ext cx="4347270" cy="14611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853171"/>
            <a:ext cx="2132288" cy="908210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2761381"/>
            <a:ext cx="2132288" cy="40615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853171"/>
            <a:ext cx="2142790" cy="908210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2761381"/>
            <a:ext cx="2142790" cy="40615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41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48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44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503978"/>
            <a:ext cx="1625632" cy="1763924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1088455"/>
            <a:ext cx="2551658" cy="5372269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2267902"/>
            <a:ext cx="1625632" cy="4201570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5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503978"/>
            <a:ext cx="1625632" cy="1763924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1088455"/>
            <a:ext cx="2551658" cy="5372269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2267902"/>
            <a:ext cx="1625632" cy="4201570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1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402484"/>
            <a:ext cx="434727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2012414"/>
            <a:ext cx="434727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7006700"/>
            <a:ext cx="11340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A8CEE-C6AF-4B5A-AC0E-686140CE8FE5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7006700"/>
            <a:ext cx="170110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7006700"/>
            <a:ext cx="11340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D5A4-3838-4007-AC37-26DC30F293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53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8405" y="287761"/>
            <a:ext cx="3922931" cy="462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4653" tIns="32326" rIns="64653" bIns="32326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Unser nächster </a:t>
            </a: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Themenabend wird ausnahmsweise zum </a:t>
            </a:r>
            <a:r>
              <a:rPr lang="de-DE" altLang="de-DE" sz="1200" b="1" dirty="0" err="1">
                <a:latin typeface="Arial" panose="020B0604020202020204" pitchFamily="34" charset="0"/>
                <a:ea typeface="Calibri" panose="020F0502020204030204" pitchFamily="34" charset="0"/>
              </a:rPr>
              <a:t>Zmorge</a:t>
            </a: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! </a:t>
            </a:r>
            <a:endParaRPr lang="de-DE" altLang="de-DE" sz="1200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200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 smtClean="0">
                <a:latin typeface="Arial" panose="020B0604020202020204" pitchFamily="34" charset="0"/>
                <a:ea typeface="Calibri" panose="020F0502020204030204" pitchFamily="34" charset="0"/>
              </a:rPr>
              <a:t>Wir 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starten das neue Jahr mit einem</a:t>
            </a: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de-DE" altLang="de-DE" sz="1200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Metzger-Brunch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altLang="de-DE" sz="1200" dirty="0" smtClean="0">
                <a:latin typeface="Arial" panose="020B0604020202020204" pitchFamily="34" charset="0"/>
                <a:ea typeface="Calibri" panose="020F0502020204030204" pitchFamily="34" charset="0"/>
              </a:rPr>
              <a:t>am </a:t>
            </a:r>
            <a:r>
              <a:rPr lang="de-DE" altLang="de-DE" sz="12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Sonntag</a:t>
            </a: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, 5. Januar 2025, 10:00 </a:t>
            </a:r>
            <a:r>
              <a:rPr lang="de-DE" altLang="de-DE" sz="12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Uhr.</a:t>
            </a:r>
            <a:endParaRPr lang="de-DE" altLang="de-DE" sz="12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Gerne verköstigen wir euch mit einem umfassenden Brunch für </a:t>
            </a: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Fr. 45.- 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pro Person.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b="1" dirty="0">
                <a:latin typeface="Arial" panose="020B0604020202020204" pitchFamily="34" charset="0"/>
                <a:ea typeface="Calibri" panose="020F0502020204030204" pitchFamily="34" charset="0"/>
              </a:rPr>
              <a:t>Beinhaltend: 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Brot, </a:t>
            </a:r>
            <a:r>
              <a:rPr lang="de-DE" altLang="de-DE" sz="1200" dirty="0" err="1">
                <a:latin typeface="Arial" panose="020B0604020202020204" pitchFamily="34" charset="0"/>
                <a:ea typeface="Calibri" panose="020F0502020204030204" pitchFamily="34" charset="0"/>
              </a:rPr>
              <a:t>Gipfeli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, Zopf, Butter &amp; </a:t>
            </a:r>
            <a:r>
              <a:rPr lang="de-DE" altLang="de-DE" sz="1200" dirty="0" err="1">
                <a:latin typeface="Arial" panose="020B0604020202020204" pitchFamily="34" charset="0"/>
                <a:ea typeface="Calibri" panose="020F0502020204030204" pitchFamily="34" charset="0"/>
              </a:rPr>
              <a:t>Confi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, Wurstwaren &amp; Käse, Lachs, Birchermüesli, Rösti mit Speck &amp; Eiern, inkl. Kaffee/Tee. Danach wechseln wir zu </a:t>
            </a:r>
            <a:r>
              <a:rPr lang="de-DE" altLang="de-DE" sz="1200" dirty="0" err="1">
                <a:latin typeface="Arial" panose="020B0604020202020204" pitchFamily="34" charset="0"/>
                <a:ea typeface="Calibri" panose="020F0502020204030204" pitchFamily="34" charset="0"/>
              </a:rPr>
              <a:t>heissem</a:t>
            </a: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 Schinken mit Kartoffelgratin.</a:t>
            </a: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Interessiert? Dann meldet euch bitte per Email oder telefonisch unter Angabe der Personenanzahl.</a:t>
            </a: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Die Platzzahl ist auf 26 Personen beschränkt. Mindestens 20 Personen.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Wir freuen uns auf einen gemütlichen Jahresbeginn mit euch.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Mit freundlichen </a:t>
            </a:r>
            <a:r>
              <a:rPr lang="de-DE" altLang="de-DE" sz="1200" dirty="0" err="1">
                <a:latin typeface="Arial" panose="020B0604020202020204" pitchFamily="34" charset="0"/>
                <a:ea typeface="Calibri" panose="020F0502020204030204" pitchFamily="34" charset="0"/>
              </a:rPr>
              <a:t>Grüssen</a:t>
            </a:r>
            <a:endParaRPr lang="de-DE" altLang="de-DE" sz="12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200" dirty="0">
                <a:latin typeface="Arial" panose="020B0604020202020204" pitchFamily="34" charset="0"/>
                <a:ea typeface="Calibri" panose="020F0502020204030204" pitchFamily="34" charset="0"/>
              </a:rPr>
              <a:t>Markus Stumpf &amp; Team</a:t>
            </a:r>
            <a:endParaRPr lang="de-DE" altLang="de-DE" sz="1200" dirty="0">
              <a:latin typeface="Arial" panose="020B06040202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558405" y="5030470"/>
            <a:ext cx="1826141" cy="1909166"/>
            <a:chOff x="65084" y="4174618"/>
            <a:chExt cx="2582750" cy="2700175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214" y="4174618"/>
              <a:ext cx="1375787" cy="1010036"/>
            </a:xfrm>
            <a:prstGeom prst="rect">
              <a:avLst/>
            </a:prstGeom>
          </p:spPr>
        </p:pic>
        <p:sp>
          <p:nvSpPr>
            <p:cNvPr id="8" name="Textfeld 7"/>
            <p:cNvSpPr txBox="1"/>
            <p:nvPr/>
          </p:nvSpPr>
          <p:spPr>
            <a:xfrm>
              <a:off x="65084" y="5265653"/>
              <a:ext cx="2582750" cy="16091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49" dirty="0"/>
                <a:t>Metzgerei Stumpf</a:t>
              </a:r>
              <a:endParaRPr lang="de-DE" sz="849" dirty="0"/>
            </a:p>
            <a:p>
              <a:r>
                <a:rPr lang="de-CH" sz="849" dirty="0"/>
                <a:t>Kirchgasse 5</a:t>
              </a:r>
              <a:endParaRPr lang="de-DE" sz="849" dirty="0"/>
            </a:p>
            <a:p>
              <a:r>
                <a:rPr lang="de-CH" sz="849" dirty="0"/>
                <a:t>8427 </a:t>
              </a:r>
              <a:r>
                <a:rPr lang="de-CH" sz="849" dirty="0" err="1"/>
                <a:t>Rorbas</a:t>
              </a:r>
              <a:endParaRPr lang="de-DE" sz="849" dirty="0"/>
            </a:p>
            <a:p>
              <a:r>
                <a:rPr lang="de-CH" sz="849" dirty="0"/>
                <a:t> </a:t>
              </a:r>
              <a:endParaRPr lang="de-DE" sz="849" dirty="0"/>
            </a:p>
            <a:p>
              <a:r>
                <a:rPr lang="de-CH" sz="849" dirty="0"/>
                <a:t>Telefon: 044 865 01 24</a:t>
              </a:r>
              <a:endParaRPr lang="de-DE" sz="849" dirty="0"/>
            </a:p>
            <a:p>
              <a:r>
                <a:rPr lang="de-CH" sz="849" dirty="0"/>
                <a:t>E-Mail: info@stumpf.ch</a:t>
              </a:r>
              <a:endParaRPr lang="de-DE" sz="849" dirty="0"/>
            </a:p>
            <a:p>
              <a:r>
                <a:rPr lang="de-CH" sz="849" dirty="0"/>
                <a:t>Bestellungen: bestellung@stumpf.ch</a:t>
              </a:r>
              <a:endParaRPr lang="de-DE" sz="849" dirty="0"/>
            </a:p>
            <a:p>
              <a:r>
                <a:rPr lang="de-CH" sz="849" dirty="0"/>
                <a:t>WEB: www.stumpf.ch</a:t>
              </a:r>
              <a:endParaRPr lang="de-DE" sz="849" dirty="0"/>
            </a:p>
          </p:txBody>
        </p:sp>
      </p:grpSp>
    </p:spTree>
    <p:extLst>
      <p:ext uri="{BB962C8B-B14F-4D97-AF65-F5344CB8AC3E}">
        <p14:creationId xmlns:p14="http://schemas.microsoft.com/office/powerpoint/2010/main" val="283547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88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 Stumpf</dc:creator>
  <cp:lastModifiedBy>Markus Stumpf</cp:lastModifiedBy>
  <cp:revision>26</cp:revision>
  <cp:lastPrinted>2024-10-31T14:06:06Z</cp:lastPrinted>
  <dcterms:created xsi:type="dcterms:W3CDTF">2023-10-17T08:19:38Z</dcterms:created>
  <dcterms:modified xsi:type="dcterms:W3CDTF">2024-11-19T09:35:23Z</dcterms:modified>
</cp:coreProperties>
</file>